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84" r:id="rId3"/>
    <p:sldId id="269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89" r:id="rId12"/>
    <p:sldId id="290" r:id="rId13"/>
    <p:sldId id="280" r:id="rId14"/>
    <p:sldId id="291" r:id="rId15"/>
    <p:sldId id="292" r:id="rId16"/>
    <p:sldId id="294" r:id="rId17"/>
    <p:sldId id="293" r:id="rId18"/>
    <p:sldId id="279" r:id="rId19"/>
    <p:sldId id="285" r:id="rId20"/>
    <p:sldId id="281" r:id="rId21"/>
    <p:sldId id="286" r:id="rId22"/>
    <p:sldId id="287" r:id="rId23"/>
    <p:sldId id="288" r:id="rId24"/>
    <p:sldId id="258" r:id="rId25"/>
  </p:sldIdLst>
  <p:sldSz cx="9144000" cy="6858000" type="screen4x3"/>
  <p:notesSz cx="6805613" cy="9944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Hicks" initials="RH" lastIdx="5" clrIdx="0">
    <p:extLst/>
  </p:cmAuthor>
  <p:cmAuthor id="2" name="Microsoft Office User" initials="Office" lastIdx="1" clrIdx="1">
    <p:extLst/>
  </p:cmAuthor>
  <p:cmAuthor id="3" name="Microsoft Office User" initials="Office [2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6970"/>
    <a:srgbClr val="F7FF8A"/>
    <a:srgbClr val="495964"/>
    <a:srgbClr val="4C5966"/>
    <a:srgbClr val="3A4852"/>
    <a:srgbClr val="F7F7F7"/>
    <a:srgbClr val="2D2D2D"/>
    <a:srgbClr val="5B9BD5"/>
    <a:srgbClr val="4B5964"/>
    <a:srgbClr val="828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42"/>
    <p:restoredTop sz="86385"/>
  </p:normalViewPr>
  <p:slideViewPr>
    <p:cSldViewPr snapToGrid="0" snapToObjects="1">
      <p:cViewPr>
        <p:scale>
          <a:sx n="98" d="100"/>
          <a:sy n="98" d="100"/>
        </p:scale>
        <p:origin x="1640" y="9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CC87D-DC0A-4A39-8AF3-B976BC61E5F2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89A44-3007-44D4-887B-1E9DCEEBA02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65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4F8E-61E6-6645-9666-DD8D9439FBDB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3013"/>
            <a:ext cx="4475163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6313"/>
            <a:ext cx="5443537" cy="3914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450" y="9445625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7E445-7202-334A-A99E-59DD5FEA23A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7E445-7202-334A-A99E-59DD5FEA23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4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6989" y="2436897"/>
            <a:ext cx="6367509" cy="669109"/>
          </a:xfrm>
        </p:spPr>
        <p:txBody>
          <a:bodyPr anchor="b">
            <a:normAutofit/>
          </a:bodyPr>
          <a:lstStyle>
            <a:lvl1pPr algn="r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EVENT TITLE LOREM IPSUN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3668" y="3161200"/>
            <a:ext cx="2860830" cy="301847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rgbClr val="F7FF8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1249" y="1624519"/>
            <a:ext cx="2263249" cy="6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890500"/>
            <a:ext cx="7148512" cy="661481"/>
          </a:xfrm>
        </p:spPr>
        <p:txBody>
          <a:bodyPr anchor="b">
            <a:normAutofit/>
          </a:bodyPr>
          <a:lstStyle>
            <a:lvl1pPr>
              <a:defRPr sz="4000" b="1"/>
            </a:lvl1pPr>
          </a:lstStyle>
          <a:p>
            <a:r>
              <a:rPr lang="en-US" dirty="0" smtClean="0"/>
              <a:t>EVENT TITLE LOREM IPSUN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1832092"/>
            <a:ext cx="7886700" cy="307593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z="1800" dirty="0" err="1" smtClean="0">
                <a:solidFill>
                  <a:schemeClr val="bg1"/>
                </a:solidFill>
              </a:rPr>
              <a:t>Quisque</a:t>
            </a:r>
            <a:r>
              <a:rPr lang="en-US" sz="1800" dirty="0" smtClean="0">
                <a:solidFill>
                  <a:schemeClr val="bg1"/>
                </a:solidFill>
              </a:rPr>
              <a:t> et </a:t>
            </a:r>
            <a:r>
              <a:rPr lang="en-US" sz="1800" dirty="0" err="1" smtClean="0">
                <a:solidFill>
                  <a:schemeClr val="bg1"/>
                </a:solidFill>
              </a:rPr>
              <a:t>elit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tellus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  <a:r>
              <a:rPr lang="en-US" sz="1800" dirty="0" err="1" smtClean="0">
                <a:solidFill>
                  <a:schemeClr val="bg1"/>
                </a:solidFill>
              </a:rPr>
              <a:t>Donec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diam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diam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</a:rPr>
              <a:t>ultricies</a:t>
            </a:r>
            <a:r>
              <a:rPr lang="en-US" sz="1800" dirty="0" smtClean="0">
                <a:solidFill>
                  <a:schemeClr val="bg1"/>
                </a:solidFill>
              </a:rPr>
              <a:t> a </a:t>
            </a:r>
            <a:r>
              <a:rPr lang="en-US" sz="1800" dirty="0" err="1" smtClean="0">
                <a:solidFill>
                  <a:schemeClr val="bg1"/>
                </a:solidFill>
              </a:rPr>
              <a:t>molestie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ultricies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</a:rPr>
              <a:t>consequat</a:t>
            </a:r>
            <a:r>
              <a:rPr lang="en-US" sz="1800" dirty="0" smtClean="0">
                <a:solidFill>
                  <a:schemeClr val="bg1"/>
                </a:solidFill>
              </a:rPr>
              <a:t> pharetra diam. </a:t>
            </a:r>
            <a:r>
              <a:rPr lang="en-US" sz="1800" dirty="0" err="1" smtClean="0">
                <a:solidFill>
                  <a:schemeClr val="bg1"/>
                </a:solidFill>
              </a:rPr>
              <a:t>Nulla</a:t>
            </a:r>
            <a:r>
              <a:rPr lang="en-US" sz="1800" dirty="0" smtClean="0">
                <a:solidFill>
                  <a:schemeClr val="bg1"/>
                </a:solidFill>
              </a:rPr>
              <a:t> a </a:t>
            </a:r>
            <a:r>
              <a:rPr lang="en-US" sz="1800" dirty="0" err="1" smtClean="0">
                <a:solidFill>
                  <a:schemeClr val="bg1"/>
                </a:solidFill>
              </a:rPr>
              <a:t>nunc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interdum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nulla</a:t>
            </a:r>
            <a:r>
              <a:rPr lang="en-US" sz="1800" dirty="0" smtClean="0">
                <a:solidFill>
                  <a:schemeClr val="bg1"/>
                </a:solidFill>
              </a:rPr>
              <a:t> pharetra </a:t>
            </a:r>
            <a:r>
              <a:rPr lang="en-US" sz="1800" dirty="0" err="1" smtClean="0">
                <a:solidFill>
                  <a:schemeClr val="bg1"/>
                </a:solidFill>
              </a:rPr>
              <a:t>tempor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ut</a:t>
            </a:r>
            <a:r>
              <a:rPr lang="en-US" sz="1800" dirty="0" smtClean="0">
                <a:solidFill>
                  <a:schemeClr val="bg1"/>
                </a:solidFill>
              </a:rPr>
              <a:t> non dui. </a:t>
            </a:r>
            <a:r>
              <a:rPr lang="en-US" sz="1800" dirty="0" err="1" smtClean="0">
                <a:solidFill>
                  <a:schemeClr val="bg1"/>
                </a:solidFill>
              </a:rPr>
              <a:t>Morbi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mattis</a:t>
            </a:r>
            <a:r>
              <a:rPr lang="en-US" sz="1800" b="1" dirty="0" smtClean="0">
                <a:solidFill>
                  <a:schemeClr val="bg1"/>
                </a:solidFill>
              </a:rPr>
              <a:t> gravida </a:t>
            </a:r>
            <a:r>
              <a:rPr lang="en-US" sz="1800" dirty="0" err="1" smtClean="0">
                <a:solidFill>
                  <a:schemeClr val="bg1"/>
                </a:solidFill>
              </a:rPr>
              <a:t>urna</a:t>
            </a:r>
            <a:r>
              <a:rPr lang="en-US" sz="1800" dirty="0" smtClean="0">
                <a:solidFill>
                  <a:schemeClr val="bg1"/>
                </a:solidFill>
              </a:rPr>
              <a:t>, ac porta </a:t>
            </a:r>
            <a:r>
              <a:rPr lang="en-US" sz="1800" dirty="0" err="1" smtClean="0">
                <a:solidFill>
                  <a:schemeClr val="bg1"/>
                </a:solidFill>
              </a:rPr>
              <a:t>leo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ultricies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nec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  <a:r>
              <a:rPr lang="en-US" sz="1800" dirty="0" err="1" smtClean="0">
                <a:solidFill>
                  <a:schemeClr val="bg1"/>
                </a:solidFill>
              </a:rPr>
              <a:t>Donec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efficitur</a:t>
            </a:r>
            <a:r>
              <a:rPr lang="en-US" sz="1800" dirty="0" smtClean="0">
                <a:solidFill>
                  <a:schemeClr val="bg1"/>
                </a:solidFill>
              </a:rPr>
              <a:t> magna </a:t>
            </a:r>
            <a:r>
              <a:rPr lang="en-US" sz="1800" dirty="0" err="1" smtClean="0">
                <a:solidFill>
                  <a:schemeClr val="bg1"/>
                </a:solidFill>
              </a:rPr>
              <a:t>pellentesque</a:t>
            </a:r>
            <a:r>
              <a:rPr lang="en-US" sz="1800" dirty="0" smtClean="0">
                <a:solidFill>
                  <a:schemeClr val="bg1"/>
                </a:solidFill>
              </a:rPr>
              <a:t> nisi </a:t>
            </a:r>
            <a:r>
              <a:rPr lang="en-US" sz="1800" dirty="0" err="1" smtClean="0">
                <a:solidFill>
                  <a:schemeClr val="bg1"/>
                </a:solidFill>
              </a:rPr>
              <a:t>rutrum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</a:rPr>
              <a:t>quis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consequat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orci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tristique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sz="1800" dirty="0" err="1" smtClean="0">
                <a:solidFill>
                  <a:schemeClr val="bg1"/>
                </a:solidFill>
              </a:rPr>
              <a:t>Fusce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erat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turpis</a:t>
            </a:r>
            <a:r>
              <a:rPr lang="en-US" sz="1800" dirty="0" smtClean="0">
                <a:solidFill>
                  <a:schemeClr val="bg1"/>
                </a:solidFill>
              </a:rPr>
              <a:t>, porta et </a:t>
            </a:r>
            <a:r>
              <a:rPr lang="en-US" sz="1800" dirty="0" err="1" smtClean="0">
                <a:solidFill>
                  <a:schemeClr val="bg1"/>
                </a:solidFill>
              </a:rPr>
              <a:t>augue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eget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b="1" dirty="0" err="1" smtClean="0">
                <a:solidFill>
                  <a:schemeClr val="bg1"/>
                </a:solidFill>
              </a:rPr>
              <a:t>posuere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aliquet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mauris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  <a:r>
              <a:rPr lang="en-US" sz="1800" dirty="0" err="1" smtClean="0">
                <a:solidFill>
                  <a:schemeClr val="bg1"/>
                </a:solidFill>
              </a:rPr>
              <a:t>Praesent</a:t>
            </a:r>
            <a:r>
              <a:rPr lang="en-US" sz="1800" dirty="0" smtClean="0">
                <a:solidFill>
                  <a:schemeClr val="bg1"/>
                </a:solidFill>
              </a:rPr>
              <a:t> a dui </a:t>
            </a:r>
            <a:r>
              <a:rPr lang="en-US" sz="1800" dirty="0" err="1" smtClean="0">
                <a:solidFill>
                  <a:schemeClr val="bg1"/>
                </a:solidFill>
              </a:rPr>
              <a:t>vel</a:t>
            </a:r>
            <a:r>
              <a:rPr lang="en-US" sz="1800" dirty="0" smtClean="0">
                <a:solidFill>
                  <a:schemeClr val="bg1"/>
                </a:solidFill>
              </a:rPr>
              <a:t> ante </a:t>
            </a:r>
            <a:r>
              <a:rPr lang="en-US" sz="1800" dirty="0" err="1" smtClean="0">
                <a:solidFill>
                  <a:schemeClr val="bg1"/>
                </a:solidFill>
              </a:rPr>
              <a:t>tincidunt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iaculis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eget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sed</a:t>
            </a:r>
            <a:r>
              <a:rPr lang="en-US" sz="1800" dirty="0" smtClean="0">
                <a:solidFill>
                  <a:schemeClr val="bg1"/>
                </a:solidFill>
              </a:rPr>
              <a:t> diam. </a:t>
            </a:r>
            <a:r>
              <a:rPr lang="en-US" sz="1800" dirty="0" err="1" smtClean="0">
                <a:solidFill>
                  <a:schemeClr val="bg1"/>
                </a:solidFill>
              </a:rPr>
              <a:t>Etiam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suscipit</a:t>
            </a:r>
            <a:r>
              <a:rPr lang="en-US" sz="1800" dirty="0" smtClean="0">
                <a:solidFill>
                  <a:schemeClr val="bg1"/>
                </a:solidFill>
              </a:rPr>
              <a:t> ligula ipsum, non </a:t>
            </a:r>
            <a:r>
              <a:rPr lang="en-US" sz="1800" dirty="0" err="1" smtClean="0">
                <a:solidFill>
                  <a:schemeClr val="bg1"/>
                </a:solidFill>
              </a:rPr>
              <a:t>iaculis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orci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varius</a:t>
            </a:r>
            <a:r>
              <a:rPr lang="en-US" sz="1800" dirty="0" smtClean="0">
                <a:solidFill>
                  <a:schemeClr val="bg1"/>
                </a:solidFill>
              </a:rPr>
              <a:t> et. </a:t>
            </a:r>
          </a:p>
          <a:p>
            <a:r>
              <a:rPr lang="en-US" sz="1800" dirty="0" err="1" smtClean="0">
                <a:solidFill>
                  <a:schemeClr val="bg1"/>
                </a:solidFill>
              </a:rPr>
              <a:t>Duis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dapibus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lectus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sapien</a:t>
            </a:r>
            <a:r>
              <a:rPr lang="en-US" sz="1800" dirty="0" smtClean="0">
                <a:solidFill>
                  <a:schemeClr val="bg1"/>
                </a:solidFill>
              </a:rPr>
              <a:t>, non </a:t>
            </a:r>
            <a:r>
              <a:rPr lang="en-US" sz="1800" dirty="0" err="1" smtClean="0">
                <a:solidFill>
                  <a:schemeClr val="bg1"/>
                </a:solidFill>
              </a:rPr>
              <a:t>blandit</a:t>
            </a:r>
            <a:r>
              <a:rPr lang="en-US" sz="1800" dirty="0" smtClean="0">
                <a:solidFill>
                  <a:schemeClr val="bg1"/>
                </a:solidFill>
              </a:rPr>
              <a:t> dui gravida et. </a:t>
            </a:r>
            <a:r>
              <a:rPr lang="en-US" sz="1800" dirty="0" err="1" smtClean="0">
                <a:solidFill>
                  <a:schemeClr val="bg1"/>
                </a:solidFill>
              </a:rPr>
              <a:t>Suspendisse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eleifend</a:t>
            </a:r>
            <a:r>
              <a:rPr lang="en-US" sz="1800" dirty="0" smtClean="0">
                <a:solidFill>
                  <a:schemeClr val="bg1"/>
                </a:solidFill>
              </a:rPr>
              <a:t> pharetra </a:t>
            </a:r>
            <a:r>
              <a:rPr lang="en-US" sz="1800" dirty="0" err="1" smtClean="0">
                <a:solidFill>
                  <a:schemeClr val="bg1"/>
                </a:solidFill>
              </a:rPr>
              <a:t>risus</a:t>
            </a:r>
            <a:r>
              <a:rPr lang="en-US" sz="1800" dirty="0" smtClean="0">
                <a:solidFill>
                  <a:schemeClr val="bg1"/>
                </a:solidFill>
              </a:rPr>
              <a:t>, vitae </a:t>
            </a:r>
            <a:r>
              <a:rPr lang="en-US" sz="1800" dirty="0" err="1" smtClean="0">
                <a:solidFill>
                  <a:schemeClr val="bg1"/>
                </a:solidFill>
              </a:rPr>
              <a:t>aliquet</a:t>
            </a:r>
            <a:r>
              <a:rPr lang="en-US" sz="1800" dirty="0" smtClean="0">
                <a:solidFill>
                  <a:schemeClr val="bg1"/>
                </a:solidFill>
              </a:rPr>
              <a:t> dolor. </a:t>
            </a:r>
            <a:r>
              <a:rPr lang="en-US" sz="1800" dirty="0" err="1" smtClean="0">
                <a:solidFill>
                  <a:schemeClr val="bg1"/>
                </a:solidFill>
              </a:rPr>
              <a:t>Sed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nec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interdum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augue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  <a:r>
              <a:rPr lang="en-US" sz="1800" dirty="0" err="1" smtClean="0">
                <a:solidFill>
                  <a:schemeClr val="bg1"/>
                </a:solidFill>
              </a:rPr>
              <a:t>Morbi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vestibulum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</a:rPr>
              <a:t>maximus </a:t>
            </a:r>
            <a:r>
              <a:rPr lang="en-US" sz="1800" b="1" dirty="0" err="1" smtClean="0">
                <a:solidFill>
                  <a:schemeClr val="bg1"/>
                </a:solidFill>
              </a:rPr>
              <a:t>enim</a:t>
            </a:r>
            <a:r>
              <a:rPr lang="en-US" sz="1800" b="1" dirty="0" smtClean="0">
                <a:solidFill>
                  <a:schemeClr val="bg1"/>
                </a:solidFill>
              </a:rPr>
              <a:t> a </a:t>
            </a:r>
            <a:r>
              <a:rPr lang="en-US" sz="1800" b="1" dirty="0" err="1" smtClean="0">
                <a:solidFill>
                  <a:schemeClr val="bg1"/>
                </a:solidFill>
              </a:rPr>
              <a:t>ultricies</a:t>
            </a:r>
            <a:r>
              <a:rPr lang="en-US" sz="1800" b="1" dirty="0" smtClean="0">
                <a:solidFill>
                  <a:schemeClr val="bg1"/>
                </a:solidFill>
              </a:rPr>
              <a:t>.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0"/>
          </p:nvPr>
        </p:nvSpPr>
        <p:spPr>
          <a:xfrm>
            <a:off x="644370" y="550853"/>
            <a:ext cx="2860830" cy="33964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7FF8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2783" y="348235"/>
            <a:ext cx="655610" cy="6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9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2783" y="348235"/>
            <a:ext cx="655610" cy="6556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890500"/>
            <a:ext cx="7148512" cy="661481"/>
          </a:xfrm>
        </p:spPr>
        <p:txBody>
          <a:bodyPr anchor="b">
            <a:normAutofit/>
          </a:bodyPr>
          <a:lstStyle>
            <a:lvl1pPr>
              <a:defRPr sz="4000" b="1"/>
            </a:lvl1pPr>
          </a:lstStyle>
          <a:p>
            <a:r>
              <a:rPr lang="en-US" dirty="0" smtClean="0"/>
              <a:t>EVENT TITLE LOREM IPSUN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/>
          </p:nvPr>
        </p:nvSpPr>
        <p:spPr>
          <a:xfrm>
            <a:off x="644370" y="550853"/>
            <a:ext cx="2860830" cy="339647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7FF8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69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e_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31293" y="2436897"/>
            <a:ext cx="2860830" cy="669109"/>
          </a:xfrm>
        </p:spPr>
        <p:txBody>
          <a:bodyPr anchor="b">
            <a:normAutofit/>
          </a:bodyPr>
          <a:lstStyle>
            <a:lvl1pPr algn="r">
              <a:defRPr sz="4000" b="1" baseline="0">
                <a:solidFill>
                  <a:srgbClr val="F7F7F7"/>
                </a:solidFill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31293" y="3161200"/>
            <a:ext cx="2860830" cy="339647"/>
          </a:xfrm>
        </p:spPr>
        <p:txBody>
          <a:bodyPr>
            <a:normAutofit/>
          </a:bodyPr>
          <a:lstStyle>
            <a:lvl1pPr marL="0" indent="0" algn="r">
              <a:buNone/>
              <a:defRPr sz="1400" baseline="0">
                <a:solidFill>
                  <a:srgbClr val="F7FF8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 smtClean="0"/>
              <a:t>Málaga</a:t>
            </a:r>
            <a:r>
              <a:rPr lang="en-US" dirty="0" smtClean="0"/>
              <a:t>, 27 May lorem </a:t>
            </a:r>
            <a:r>
              <a:rPr lang="en-US" dirty="0" err="1" smtClean="0"/>
              <a:t>ipsun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46323" y="1830543"/>
            <a:ext cx="2015328" cy="5434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A48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04503" y="5247976"/>
            <a:ext cx="9275137" cy="166878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>
          <a:xfrm>
            <a:off x="527639" y="6157981"/>
            <a:ext cx="843962" cy="3211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495964"/>
                </a:solidFill>
              </a:rPr>
              <a:t>@JOTB17</a:t>
            </a:r>
            <a:endParaRPr lang="en-GB" dirty="0">
              <a:solidFill>
                <a:srgbClr val="495964"/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7702639" y="6167472"/>
            <a:ext cx="843962" cy="32119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495964"/>
                </a:solidFill>
              </a:rPr>
              <a:t>#JOTB17</a:t>
            </a:r>
            <a:endParaRPr lang="en-GB" dirty="0">
              <a:solidFill>
                <a:srgbClr val="4959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82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63" r:id="rId3"/>
    <p:sldLayoutId id="214748367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8.jp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88429" y="2371582"/>
            <a:ext cx="6367509" cy="9855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#</a:t>
            </a:r>
            <a:r>
              <a:rPr lang="en-US" dirty="0" smtClean="0"/>
              <a:t>HACKATHON </a:t>
            </a:r>
            <a:br>
              <a:rPr lang="en-US" dirty="0" smtClean="0"/>
            </a:br>
            <a:r>
              <a:rPr lang="en-US" dirty="0" smtClean="0"/>
              <a:t>Team Code For Coffee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403668" y="3474709"/>
            <a:ext cx="2860830" cy="301847"/>
          </a:xfrm>
        </p:spPr>
        <p:txBody>
          <a:bodyPr/>
          <a:lstStyle/>
          <a:p>
            <a:r>
              <a:rPr lang="en-US" dirty="0" smtClean="0"/>
              <a:t>#JOTB17   @JOTB17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067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button for notification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19" name="VID_20170519_12562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896" y="1658983"/>
            <a:ext cx="6217921" cy="34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943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button for notification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27" y="1551981"/>
            <a:ext cx="7328376" cy="3674509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78" y="2874496"/>
            <a:ext cx="1029478" cy="102947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66" y="1616862"/>
            <a:ext cx="675645" cy="549531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80" y="4339767"/>
            <a:ext cx="570420" cy="57042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12" y="4450762"/>
            <a:ext cx="1010952" cy="567552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97" y="4339767"/>
            <a:ext cx="1184056" cy="616492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13" y="4314367"/>
            <a:ext cx="1119197" cy="7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4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notification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3" name="VID_20170519_12565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709" y="1643469"/>
            <a:ext cx="6283235" cy="35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69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671003" y="1661391"/>
            <a:ext cx="8094681" cy="359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#</a:t>
            </a:r>
            <a:r>
              <a:rPr lang="de-DE" dirty="0" err="1"/>
              <a:t>morecoffee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87" y="2488447"/>
            <a:ext cx="513007" cy="41725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024561" y="2307836"/>
            <a:ext cx="157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Twitter Stream</a:t>
            </a:r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80" y="2042785"/>
            <a:ext cx="2098913" cy="1211373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43" y="4415048"/>
            <a:ext cx="708680" cy="70868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68" y="2091715"/>
            <a:ext cx="1237424" cy="106493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12" y="4272723"/>
            <a:ext cx="529774" cy="43088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66386" y="3032080"/>
            <a:ext cx="140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@</a:t>
            </a:r>
            <a:r>
              <a:rPr lang="de-DE" dirty="0" err="1" smtClean="0"/>
              <a:t>JOTBHelp</a:t>
            </a:r>
            <a:endParaRPr lang="de-DE" dirty="0" smtClean="0"/>
          </a:p>
          <a:p>
            <a:r>
              <a:rPr lang="de-DE" dirty="0" smtClean="0"/>
              <a:t>#</a:t>
            </a:r>
            <a:r>
              <a:rPr lang="de-DE" dirty="0" err="1" smtClean="0"/>
              <a:t>morecoffee</a:t>
            </a:r>
            <a:endParaRPr lang="de-DE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985461" y="4758316"/>
            <a:ext cx="165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#</a:t>
            </a:r>
            <a:r>
              <a:rPr lang="de-DE" dirty="0" err="1" smtClean="0"/>
              <a:t>bringingcoffee</a:t>
            </a:r>
            <a:endParaRPr lang="de-DE" dirty="0" smtClean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78" y="4450479"/>
            <a:ext cx="708680" cy="708680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46" y="4447843"/>
            <a:ext cx="708680" cy="708680"/>
          </a:xfrm>
          <a:prstGeom prst="rect">
            <a:avLst/>
          </a:prstGeom>
        </p:spPr>
      </p:pic>
      <p:cxnSp>
        <p:nvCxnSpPr>
          <p:cNvPr id="21" name="Gerade Verbindung 20"/>
          <p:cNvCxnSpPr/>
          <p:nvPr/>
        </p:nvCxnSpPr>
        <p:spPr>
          <a:xfrm>
            <a:off x="3145544" y="4201704"/>
            <a:ext cx="247238" cy="191552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H="1">
            <a:off x="3609062" y="4079786"/>
            <a:ext cx="3621" cy="24383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H="1">
            <a:off x="3878456" y="4201704"/>
            <a:ext cx="179458" cy="197814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5741831" y="4200976"/>
            <a:ext cx="247238" cy="191552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6205349" y="4079058"/>
            <a:ext cx="3621" cy="243837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>
            <a:off x="6474743" y="4200976"/>
            <a:ext cx="179458" cy="197814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/>
          <p:nvPr/>
        </p:nvCxnSpPr>
        <p:spPr>
          <a:xfrm>
            <a:off x="2133863" y="2765478"/>
            <a:ext cx="135566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>
            <a:off x="3762103" y="3239158"/>
            <a:ext cx="234320" cy="7188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556296" y="3212622"/>
            <a:ext cx="494340" cy="771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6260305" y="2697072"/>
            <a:ext cx="6923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 flipH="1">
            <a:off x="4782644" y="3275055"/>
            <a:ext cx="28043" cy="73606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50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 can react immediately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3" name="VID_20170519_12585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550" y="1663881"/>
            <a:ext cx="6069262" cy="34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692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feedback is provided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3" name="VID_20170519_13000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0708" y="1551981"/>
            <a:ext cx="6348549" cy="35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75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 returns!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671003" y="1661391"/>
            <a:ext cx="8094681" cy="3594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/>
              <a:t>#</a:t>
            </a:r>
            <a:r>
              <a:rPr lang="de-DE" dirty="0" err="1"/>
              <a:t>morecoffee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87" y="2488447"/>
            <a:ext cx="513007" cy="41725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024561" y="2307836"/>
            <a:ext cx="157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Twitter Stream</a:t>
            </a:r>
            <a:endParaRPr lang="de-DE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80" y="2042785"/>
            <a:ext cx="2098913" cy="1211373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43" y="4415048"/>
            <a:ext cx="708680" cy="70868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68" y="2091715"/>
            <a:ext cx="1237424" cy="106493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12" y="4272723"/>
            <a:ext cx="529774" cy="430888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02" y="4335107"/>
            <a:ext cx="529774" cy="43088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66386" y="3032080"/>
            <a:ext cx="140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@</a:t>
            </a:r>
            <a:r>
              <a:rPr lang="de-DE" dirty="0" err="1" smtClean="0"/>
              <a:t>JOTBHelp</a:t>
            </a:r>
            <a:endParaRPr lang="de-DE" dirty="0" smtClean="0"/>
          </a:p>
          <a:p>
            <a:r>
              <a:rPr lang="de-DE" dirty="0" smtClean="0"/>
              <a:t>#</a:t>
            </a:r>
            <a:r>
              <a:rPr lang="de-DE" dirty="0" err="1" smtClean="0"/>
              <a:t>morecoffee</a:t>
            </a:r>
            <a:endParaRPr lang="de-DE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985461" y="4758316"/>
            <a:ext cx="165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#</a:t>
            </a:r>
            <a:r>
              <a:rPr lang="de-DE" dirty="0" err="1" smtClean="0"/>
              <a:t>bringingcoffee</a:t>
            </a:r>
            <a:endParaRPr lang="de-DE" dirty="0" smtClean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78" y="4450479"/>
            <a:ext cx="708680" cy="708680"/>
          </a:xfrm>
          <a:prstGeom prst="rect">
            <a:avLst/>
          </a:prstGeom>
        </p:spPr>
      </p:pic>
      <p:pic>
        <p:nvPicPr>
          <p:cNvPr id="18" name="Bild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46" y="4447843"/>
            <a:ext cx="708680" cy="708680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474655" y="4758316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#</a:t>
            </a:r>
            <a:r>
              <a:rPr lang="de-DE" dirty="0" err="1" smtClean="0"/>
              <a:t>coffeerefilled</a:t>
            </a:r>
            <a:endParaRPr lang="de-DE" dirty="0" smtClean="0"/>
          </a:p>
        </p:txBody>
      </p:sp>
      <p:cxnSp>
        <p:nvCxnSpPr>
          <p:cNvPr id="21" name="Gerade Verbindung 20"/>
          <p:cNvCxnSpPr/>
          <p:nvPr/>
        </p:nvCxnSpPr>
        <p:spPr>
          <a:xfrm>
            <a:off x="3145544" y="4201704"/>
            <a:ext cx="247238" cy="191552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H="1">
            <a:off x="3609062" y="4079786"/>
            <a:ext cx="3621" cy="24383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H="1">
            <a:off x="3878456" y="4201704"/>
            <a:ext cx="179458" cy="197814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5741831" y="4200976"/>
            <a:ext cx="247238" cy="191552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 flipH="1">
            <a:off x="6205349" y="4079058"/>
            <a:ext cx="3621" cy="243837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 flipH="1">
            <a:off x="6474743" y="4200976"/>
            <a:ext cx="179458" cy="197814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/>
          <p:nvPr/>
        </p:nvCxnSpPr>
        <p:spPr>
          <a:xfrm>
            <a:off x="2133863" y="2765478"/>
            <a:ext cx="135566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>
            <a:off x="3762103" y="3239158"/>
            <a:ext cx="234320" cy="7188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5556296" y="3212622"/>
            <a:ext cx="494340" cy="7719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/>
          <p:nvPr/>
        </p:nvCxnSpPr>
        <p:spPr>
          <a:xfrm>
            <a:off x="6260305" y="2697072"/>
            <a:ext cx="69239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/>
          <p:nvPr/>
        </p:nvCxnSpPr>
        <p:spPr>
          <a:xfrm flipH="1">
            <a:off x="4782644" y="3275055"/>
            <a:ext cx="28043" cy="73606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/>
          <p:nvPr/>
        </p:nvCxnSpPr>
        <p:spPr>
          <a:xfrm>
            <a:off x="6013135" y="3196660"/>
            <a:ext cx="991066" cy="94052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/>
          <p:nvPr/>
        </p:nvCxnSpPr>
        <p:spPr>
          <a:xfrm>
            <a:off x="6260305" y="2985835"/>
            <a:ext cx="1889244" cy="12868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4860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Coffee back online!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17" name="VID_20170519_13002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927" y="1660616"/>
            <a:ext cx="6252142" cy="35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580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Dashboard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13"/>
          <a:stretch/>
        </p:blipFill>
        <p:spPr>
          <a:xfrm>
            <a:off x="623888" y="2074497"/>
            <a:ext cx="8255563" cy="252363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67" y="2706798"/>
            <a:ext cx="2005511" cy="1620453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7684892" y="3702483"/>
            <a:ext cx="88838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/>
              <a:t>3.8 min</a:t>
            </a:r>
          </a:p>
          <a:p>
            <a:pPr algn="ctr"/>
            <a:r>
              <a:rPr lang="de-DE" sz="1100" dirty="0" smtClean="0"/>
              <a:t>Average</a:t>
            </a:r>
            <a:endParaRPr lang="de-DE" dirty="0"/>
          </a:p>
        </p:txBody>
      </p:sp>
      <p:sp>
        <p:nvSpPr>
          <p:cNvPr id="12" name="Rahmen 11"/>
          <p:cNvSpPr/>
          <p:nvPr/>
        </p:nvSpPr>
        <p:spPr>
          <a:xfrm>
            <a:off x="7410128" y="3605349"/>
            <a:ext cx="1410788" cy="721902"/>
          </a:xfrm>
          <a:prstGeom prst="frame">
            <a:avLst/>
          </a:prstGeom>
          <a:solidFill>
            <a:schemeClr val="accent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544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Stuck in the queue?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138" y="2155372"/>
            <a:ext cx="1452524" cy="118140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796812" y="3659098"/>
            <a:ext cx="19341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@</a:t>
            </a:r>
            <a:r>
              <a:rPr lang="de-DE" sz="2800" dirty="0" err="1" smtClean="0">
                <a:solidFill>
                  <a:schemeClr val="bg1"/>
                </a:solidFill>
              </a:rPr>
              <a:t>JOTBHelp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sz="2800" dirty="0" smtClean="0">
                <a:solidFill>
                  <a:schemeClr val="bg1"/>
                </a:solidFill>
              </a:rPr>
              <a:t>#</a:t>
            </a:r>
            <a:r>
              <a:rPr lang="de-DE" sz="2800" dirty="0" err="1" smtClean="0">
                <a:solidFill>
                  <a:schemeClr val="bg1"/>
                </a:solidFill>
              </a:rPr>
              <a:t>registerme</a:t>
            </a:r>
            <a:endParaRPr lang="de-DE" sz="2800" dirty="0" smtClean="0">
              <a:solidFill>
                <a:schemeClr val="bg1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1617482"/>
            <a:ext cx="5541122" cy="369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076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446" y="-167591"/>
            <a:ext cx="8324170" cy="4204014"/>
          </a:xfrm>
        </p:spPr>
        <p:txBody>
          <a:bodyPr>
            <a:normAutofit/>
          </a:bodyPr>
          <a:lstStyle/>
          <a:p>
            <a:r>
              <a:rPr lang="en-US" sz="8000" dirty="0" smtClean="0"/>
              <a:t>Are you organizing a great conference?</a:t>
            </a:r>
            <a:endParaRPr lang="en-US" sz="8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811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Lost in the the building?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138" y="2155372"/>
            <a:ext cx="1452524" cy="118140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796812" y="3659098"/>
            <a:ext cx="18262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@</a:t>
            </a:r>
            <a:r>
              <a:rPr lang="de-DE" sz="2800" dirty="0" err="1" smtClean="0">
                <a:solidFill>
                  <a:schemeClr val="bg1"/>
                </a:solidFill>
              </a:rPr>
              <a:t>JOTBHelp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sz="2800" dirty="0" smtClean="0">
                <a:solidFill>
                  <a:schemeClr val="bg1"/>
                </a:solidFill>
              </a:rPr>
              <a:t>#</a:t>
            </a:r>
            <a:r>
              <a:rPr lang="de-DE" sz="2800" dirty="0" err="1" smtClean="0">
                <a:solidFill>
                  <a:schemeClr val="bg1"/>
                </a:solidFill>
              </a:rPr>
              <a:t>whereami</a:t>
            </a:r>
            <a:endParaRPr lang="de-DE" sz="2800" dirty="0" smtClean="0">
              <a:solidFill>
                <a:schemeClr val="bg1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87" y="1551981"/>
            <a:ext cx="5334363" cy="36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631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Stuck on the toilet?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0" y="1791063"/>
            <a:ext cx="5852160" cy="329184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38" y="3332443"/>
            <a:ext cx="987518" cy="80319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94070" y="4402183"/>
            <a:ext cx="1756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@</a:t>
            </a:r>
            <a:r>
              <a:rPr lang="de-DE" sz="2400" dirty="0" err="1" smtClean="0">
                <a:solidFill>
                  <a:schemeClr val="bg1"/>
                </a:solidFill>
              </a:rPr>
              <a:t>JOTBHelp</a:t>
            </a:r>
            <a:endParaRPr lang="de-DE" sz="1600" dirty="0" smtClean="0">
              <a:solidFill>
                <a:schemeClr val="bg1"/>
              </a:solidFill>
            </a:endParaRPr>
          </a:p>
          <a:p>
            <a:r>
              <a:rPr lang="de-DE" sz="2400" dirty="0" smtClean="0">
                <a:solidFill>
                  <a:schemeClr val="bg1"/>
                </a:solidFill>
              </a:rPr>
              <a:t>#</a:t>
            </a:r>
            <a:r>
              <a:rPr lang="de-DE" sz="2400" dirty="0" err="1" smtClean="0">
                <a:solidFill>
                  <a:schemeClr val="bg1"/>
                </a:solidFill>
              </a:rPr>
              <a:t>needpaper</a:t>
            </a:r>
            <a:endParaRPr lang="de-DE" sz="2400" dirty="0" smtClean="0">
              <a:solidFill>
                <a:schemeClr val="bg1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82" y="1791063"/>
            <a:ext cx="1274831" cy="12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85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send greetings?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138" y="2155372"/>
            <a:ext cx="1452524" cy="1181401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918672" y="3659096"/>
            <a:ext cx="1707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@</a:t>
            </a:r>
            <a:r>
              <a:rPr lang="de-DE" sz="2800" dirty="0" smtClean="0">
                <a:solidFill>
                  <a:schemeClr val="bg1"/>
                </a:solidFill>
              </a:rPr>
              <a:t>JOTB17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sz="2800" dirty="0" smtClean="0">
                <a:solidFill>
                  <a:schemeClr val="bg1"/>
                </a:solidFill>
              </a:rPr>
              <a:t>#</a:t>
            </a:r>
            <a:r>
              <a:rPr lang="de-DE" sz="2800" dirty="0" err="1" smtClean="0">
                <a:solidFill>
                  <a:schemeClr val="bg1"/>
                </a:solidFill>
              </a:rPr>
              <a:t>greetings</a:t>
            </a:r>
            <a:endParaRPr lang="de-DE" sz="2800" dirty="0" smtClean="0">
              <a:solidFill>
                <a:schemeClr val="bg1"/>
              </a:solidFill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36" y="1771620"/>
            <a:ext cx="3139504" cy="313030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589" y="1968124"/>
            <a:ext cx="1274831" cy="1274831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511" y="3504348"/>
            <a:ext cx="2008990" cy="12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385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give feedback?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67" y="3119348"/>
            <a:ext cx="1078959" cy="87756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336684" y="4161593"/>
            <a:ext cx="13095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@</a:t>
            </a:r>
            <a:r>
              <a:rPr lang="de-DE" sz="2000" dirty="0" smtClean="0">
                <a:solidFill>
                  <a:schemeClr val="bg1"/>
                </a:solidFill>
              </a:rPr>
              <a:t>JOTB17</a:t>
            </a:r>
            <a:endParaRPr lang="de-DE" sz="1600" dirty="0" smtClean="0">
              <a:solidFill>
                <a:schemeClr val="bg1"/>
              </a:solidFill>
            </a:endParaRPr>
          </a:p>
          <a:p>
            <a:r>
              <a:rPr lang="de-DE" sz="2400" dirty="0" smtClean="0">
                <a:solidFill>
                  <a:schemeClr val="bg1"/>
                </a:solidFill>
              </a:rPr>
              <a:t>#</a:t>
            </a:r>
            <a:r>
              <a:rPr lang="de-DE" sz="2400" dirty="0" err="1" smtClean="0">
                <a:solidFill>
                  <a:schemeClr val="bg1"/>
                </a:solidFill>
              </a:rPr>
              <a:t>nicetalk</a:t>
            </a:r>
            <a:endParaRPr lang="de-DE" sz="2400" dirty="0" smtClean="0">
              <a:solidFill>
                <a:schemeClr val="bg1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94" y="1747155"/>
            <a:ext cx="1109632" cy="110963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1" y="1647018"/>
            <a:ext cx="5984967" cy="318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389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5356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feel like “A job well done!”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8" y="1687079"/>
            <a:ext cx="5638864" cy="31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488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Feeling really good!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0" y="1774062"/>
            <a:ext cx="6788396" cy="32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933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370" y="1959429"/>
            <a:ext cx="6531429" cy="2913018"/>
          </a:xfrm>
        </p:spPr>
        <p:txBody>
          <a:bodyPr>
            <a:noAutofit/>
          </a:bodyPr>
          <a:lstStyle/>
          <a:p>
            <a:pPr algn="ctr"/>
            <a:r>
              <a:rPr lang="en-US" sz="19900" dirty="0" smtClean="0"/>
              <a:t>???</a:t>
            </a:r>
            <a:endParaRPr lang="en-US" sz="199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3888" y="890500"/>
            <a:ext cx="7148512" cy="661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But all of sudden you feel 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233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</a:t>
            </a:r>
            <a:r>
              <a:rPr lang="en-US" dirty="0" smtClean="0"/>
              <a:t>s</a:t>
            </a:r>
            <a:r>
              <a:rPr lang="en-US" dirty="0" smtClean="0"/>
              <a:t>omething is wrong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70" y="1891627"/>
            <a:ext cx="6431900" cy="32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664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 am not a zombie, need coffee!”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35" y="1891628"/>
            <a:ext cx="4012506" cy="30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597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help! We just need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0" y="2296885"/>
            <a:ext cx="1765662" cy="1765662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317" y="2344781"/>
            <a:ext cx="1717766" cy="171776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69" y="2344781"/>
            <a:ext cx="2111980" cy="17177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73483" y="4438119"/>
            <a:ext cx="19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Amazon AWS Dash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845823" y="4438119"/>
            <a:ext cx="135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Philipps </a:t>
            </a:r>
            <a:r>
              <a:rPr lang="de-DE" dirty="0" err="1" smtClean="0">
                <a:solidFill>
                  <a:schemeClr val="bg1"/>
                </a:solidFill>
              </a:rPr>
              <a:t>Hue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152591" y="4447929"/>
            <a:ext cx="84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>
                <a:solidFill>
                  <a:schemeClr val="bg1"/>
                </a:solidFill>
              </a:rPr>
              <a:t>Twitter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89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 and the power of            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 smtClean="0"/>
              <a:t>JOTB17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1712736" y="1891628"/>
            <a:ext cx="569950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dirty="0">
                <a:solidFill>
                  <a:schemeClr val="bg1"/>
                </a:solidFill>
              </a:rPr>
              <a:t>VALO</a:t>
            </a:r>
            <a:endParaRPr lang="de-DE" sz="3200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292" y="1056140"/>
            <a:ext cx="1143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941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202</Words>
  <Application>Microsoft Macintosh PowerPoint</Application>
  <PresentationFormat>Bildschirmpräsentation (4:3)</PresentationFormat>
  <Paragraphs>76</Paragraphs>
  <Slides>24</Slides>
  <Notes>1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Wingdings</vt:lpstr>
      <vt:lpstr>Arial</vt:lpstr>
      <vt:lpstr>Office Theme</vt:lpstr>
      <vt:lpstr>#HACKATHON  Team Code For Coffee </vt:lpstr>
      <vt:lpstr>Are you organizing a great conference?</vt:lpstr>
      <vt:lpstr>You feel like “A job well done!”</vt:lpstr>
      <vt:lpstr>Feeling really good!</vt:lpstr>
      <vt:lpstr>???</vt:lpstr>
      <vt:lpstr>… something is wrong …</vt:lpstr>
      <vt:lpstr>“I am not a zombie, need coffee!”</vt:lpstr>
      <vt:lpstr>We can help! We just need …</vt:lpstr>
      <vt:lpstr>… and the power of            !</vt:lpstr>
      <vt:lpstr>Using the button for notification</vt:lpstr>
      <vt:lpstr>Using the button for notification</vt:lpstr>
      <vt:lpstr>Real-time notification</vt:lpstr>
      <vt:lpstr>Behind the scenes</vt:lpstr>
      <vt:lpstr>Staff can react immediately</vt:lpstr>
      <vt:lpstr>Direct feedback is provided</vt:lpstr>
      <vt:lpstr>Behind the scenes returns!</vt:lpstr>
      <vt:lpstr>Coffee back online! </vt:lpstr>
      <vt:lpstr>Real-Time Dashboard</vt:lpstr>
      <vt:lpstr>Stuck in the queue?</vt:lpstr>
      <vt:lpstr>Lost in the the building?</vt:lpstr>
      <vt:lpstr>Stuck on the toilet?</vt:lpstr>
      <vt:lpstr>Want to send greetings?</vt:lpstr>
      <vt:lpstr>Want to give feedback?</vt:lpstr>
      <vt:lpstr>Thank you!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BIG DATA ANALITICS</dc:title>
  <dc:creator>Microsoft Office User</dc:creator>
  <cp:lastModifiedBy>Markus Baumgärtner</cp:lastModifiedBy>
  <cp:revision>117</cp:revision>
  <cp:lastPrinted>2016-12-08T10:36:40Z</cp:lastPrinted>
  <dcterms:created xsi:type="dcterms:W3CDTF">2016-12-07T13:59:58Z</dcterms:created>
  <dcterms:modified xsi:type="dcterms:W3CDTF">2017-05-19T11:43:49Z</dcterms:modified>
</cp:coreProperties>
</file>